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9B48-C312-4BC2-8FA4-152983BBFE4F}" type="datetimeFigureOut">
              <a:rPr lang="ru-RU" smtClean="0"/>
              <a:pPr/>
              <a:t>27.09.2013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8EE7-D1A1-4E1F-B9B6-D41F8432328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9B48-C312-4BC2-8FA4-152983BBFE4F}" type="datetimeFigureOut">
              <a:rPr lang="ru-RU" smtClean="0"/>
              <a:pPr/>
              <a:t>27.09.2013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8EE7-D1A1-4E1F-B9B6-D41F843232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9B48-C312-4BC2-8FA4-152983BBFE4F}" type="datetimeFigureOut">
              <a:rPr lang="ru-RU" smtClean="0"/>
              <a:pPr/>
              <a:t>27.09.2013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8EE7-D1A1-4E1F-B9B6-D41F843232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9B48-C312-4BC2-8FA4-152983BBFE4F}" type="datetimeFigureOut">
              <a:rPr lang="ru-RU" smtClean="0"/>
              <a:pPr/>
              <a:t>27.09.2013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8EE7-D1A1-4E1F-B9B6-D41F843232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9B48-C312-4BC2-8FA4-152983BBFE4F}" type="datetimeFigureOut">
              <a:rPr lang="ru-RU" smtClean="0"/>
              <a:pPr/>
              <a:t>27.09.2013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6F8EE7-D1A1-4E1F-B9B6-D41F843232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9B48-C312-4BC2-8FA4-152983BBFE4F}" type="datetimeFigureOut">
              <a:rPr lang="ru-RU" smtClean="0"/>
              <a:pPr/>
              <a:t>27.09.2013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8EE7-D1A1-4E1F-B9B6-D41F843232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9B48-C312-4BC2-8FA4-152983BBFE4F}" type="datetimeFigureOut">
              <a:rPr lang="ru-RU" smtClean="0"/>
              <a:pPr/>
              <a:t>27.09.2013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8EE7-D1A1-4E1F-B9B6-D41F843232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9B48-C312-4BC2-8FA4-152983BBFE4F}" type="datetimeFigureOut">
              <a:rPr lang="ru-RU" smtClean="0"/>
              <a:pPr/>
              <a:t>27.09.2013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8EE7-D1A1-4E1F-B9B6-D41F843232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9B48-C312-4BC2-8FA4-152983BBFE4F}" type="datetimeFigureOut">
              <a:rPr lang="ru-RU" smtClean="0"/>
              <a:pPr/>
              <a:t>27.09.2013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8EE7-D1A1-4E1F-B9B6-D41F843232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9B48-C312-4BC2-8FA4-152983BBFE4F}" type="datetimeFigureOut">
              <a:rPr lang="ru-RU" smtClean="0"/>
              <a:pPr/>
              <a:t>27.09.2013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8EE7-D1A1-4E1F-B9B6-D41F843232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9B48-C312-4BC2-8FA4-152983BBFE4F}" type="datetimeFigureOut">
              <a:rPr lang="ru-RU" smtClean="0"/>
              <a:pPr/>
              <a:t>27.09.2013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8EE7-D1A1-4E1F-B9B6-D41F843232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DB9B48-C312-4BC2-8FA4-152983BBFE4F}" type="datetimeFigureOut">
              <a:rPr lang="ru-RU" smtClean="0"/>
              <a:pPr/>
              <a:t>27.09.2013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6F8EE7-D1A1-4E1F-B9B6-D41F843232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500306"/>
            <a:ext cx="8358246" cy="25003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СКРЫТЫЙ КРЕПЁЖ </a:t>
            </a:r>
            <a:br>
              <a:rPr lang="ru-RU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ДЛЯ ФАСАДНОЙ И ТЕРРАСНОЙ ДОСКИ</a:t>
            </a:r>
            <a:endParaRPr lang="ru-RU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214290"/>
            <a:ext cx="4643438" cy="7143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Стартовый </a:t>
            </a:r>
            <a:r>
              <a:rPr lang="ru-RU" sz="2400" dirty="0" smtClean="0">
                <a:solidFill>
                  <a:schemeClr val="tx1"/>
                </a:solidFill>
              </a:rPr>
              <a:t>крепеж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1357298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изобретения стартового крепежа, первую доску в настиле пола или стен приходилось крепить традиционным способом.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143248"/>
            <a:ext cx="242889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Стартовый крепеж</a:t>
            </a:r>
          </a:p>
          <a:p>
            <a:pPr algn="ctr"/>
            <a:r>
              <a:rPr lang="ru-RU" dirty="0" smtClean="0"/>
              <a:t>ЗМЕЙКА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214554"/>
            <a:ext cx="2428892" cy="4286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 предлагаем: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3143248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Этот крепеж предназначен для старта-финиша конструкций на основе крепежа </a:t>
            </a:r>
            <a:r>
              <a:rPr lang="ru-RU" dirty="0" smtClean="0"/>
              <a:t>ЗМЕЙКА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714884"/>
            <a:ext cx="242889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Стартовый крепеж</a:t>
            </a:r>
          </a:p>
          <a:p>
            <a:pPr algn="ctr"/>
            <a:r>
              <a:rPr lang="ru-RU" dirty="0" smtClean="0"/>
              <a:t>КРАБ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4714884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Этот крепеж предназначен для старта-финиша конструкций на основе крепежа КРАБ </a:t>
            </a:r>
            <a:r>
              <a:rPr lang="ru-RU" smtClean="0"/>
              <a:t>и </a:t>
            </a:r>
            <a:r>
              <a:rPr lang="ru-RU" smtClean="0"/>
              <a:t>ОМЕГА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14546" y="428604"/>
            <a:ext cx="4643438" cy="16430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Крепеж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ЗМЕЙКА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8596" y="2643182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Крепеж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ЗМЕЙКА </a:t>
            </a:r>
            <a:r>
              <a:rPr lang="ru-RU" b="1" dirty="0" smtClean="0">
                <a:solidFill>
                  <a:schemeClr val="bg1"/>
                </a:solidFill>
              </a:rPr>
              <a:t>выпускается </a:t>
            </a:r>
            <a:r>
              <a:rPr lang="ru-RU" b="1" dirty="0" smtClean="0">
                <a:solidFill>
                  <a:schemeClr val="bg1"/>
                </a:solidFill>
              </a:rPr>
              <a:t>в различных вариантах,  в зависимости от технологических потребностей. 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 использованием различных покрытий, оцинковка,  термодиффузионное покрытие и порошковое напыление краски  для маскировки крепежа.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4572008"/>
            <a:ext cx="8286808" cy="1428760"/>
          </a:xfrm>
          <a:prstGeom prst="rect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Отличительная особенность крепежа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ЗМЕЙКА </a:t>
            </a:r>
            <a:r>
              <a:rPr lang="ru-RU" b="1" dirty="0" smtClean="0">
                <a:solidFill>
                  <a:schemeClr val="tx1"/>
                </a:solidFill>
              </a:rPr>
              <a:t>- </a:t>
            </a:r>
            <a:r>
              <a:rPr lang="ru-RU" b="1" dirty="0" smtClean="0">
                <a:solidFill>
                  <a:schemeClr val="tx1"/>
                </a:solidFill>
              </a:rPr>
              <a:t>это единственный скрытый крепеж который позволяет монтировать планкен со «скошенным профилем»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4" grpId="0" build="p"/>
      <p:bldP spid="15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214842" cy="428628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ЗМЕЙКА </a:t>
            </a:r>
            <a:r>
              <a:rPr lang="ru-RU" dirty="0" smtClean="0"/>
              <a:t>без стопора</a:t>
            </a:r>
            <a:endParaRPr lang="ru-RU" dirty="0"/>
          </a:p>
        </p:txBody>
      </p:sp>
      <p:pic>
        <p:nvPicPr>
          <p:cNvPr id="3" name="Picture 2" descr="D:\WoodRow\Презентация осартимента\zmeyka_b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4"/>
            <a:ext cx="6215166" cy="11858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4786322"/>
            <a:ext cx="82868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ПРИМЕНЕНИЕ </a:t>
            </a:r>
            <a:r>
              <a:rPr lang="ru-RU" dirty="0" smtClean="0"/>
              <a:t>      Крепеж ЗМЕЙКА </a:t>
            </a:r>
            <a:r>
              <a:rPr lang="ru-RU" dirty="0" smtClean="0"/>
              <a:t>без </a:t>
            </a:r>
            <a:r>
              <a:rPr lang="ru-RU" dirty="0" smtClean="0"/>
              <a:t>стопора</a:t>
            </a:r>
          </a:p>
          <a:p>
            <a:r>
              <a:rPr lang="ru-RU" dirty="0" smtClean="0"/>
              <a:t>  предназначен для скрытого монтажа деревянной облицовки фасадов домов, террас, внутренних стен, полов и потолков. В результате Вы получите ровную поверхность без видимого технологического зазора и соответственно без видимого крепежа.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857496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ЗМЕЙКА </a:t>
            </a:r>
            <a:r>
              <a:rPr lang="ru-RU" dirty="0" smtClean="0"/>
              <a:t>без </a:t>
            </a:r>
            <a:r>
              <a:rPr lang="ru-RU" dirty="0" smtClean="0"/>
              <a:t>стопора</a:t>
            </a:r>
          </a:p>
          <a:p>
            <a:r>
              <a:rPr lang="ru-RU" dirty="0" smtClean="0"/>
              <a:t> выпускается двух  длин: </a:t>
            </a:r>
          </a:p>
          <a:p>
            <a:r>
              <a:rPr lang="ru-RU" dirty="0" smtClean="0"/>
              <a:t>1. 150 мм. - для крепежа досок шириной от 70мм до 100 мм;</a:t>
            </a:r>
          </a:p>
          <a:p>
            <a:endParaRPr lang="ru-RU" dirty="0" smtClean="0"/>
          </a:p>
          <a:p>
            <a:r>
              <a:rPr lang="ru-RU" dirty="0" smtClean="0"/>
              <a:t>2. 190 мм. - для крепежа досок шириной от 100мм до 150 мм.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allAtOnce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571480"/>
            <a:ext cx="4214842" cy="428628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ЗМЕЙКА </a:t>
            </a:r>
            <a:r>
              <a:rPr lang="ru-RU" dirty="0" smtClean="0"/>
              <a:t>со стопором</a:t>
            </a:r>
            <a:endParaRPr lang="ru-RU" dirty="0"/>
          </a:p>
        </p:txBody>
      </p:sp>
      <p:pic>
        <p:nvPicPr>
          <p:cNvPr id="3074" name="Picture 2" descr="D:\WoodRow\Презентация осартимента\zmeyka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5981727" cy="189664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4429132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ПРИМЕНЕНИЕ </a:t>
            </a:r>
            <a:r>
              <a:rPr lang="ru-RU" dirty="0" smtClean="0"/>
              <a:t>      Крепеж </a:t>
            </a:r>
            <a:r>
              <a:rPr lang="ru-RU" dirty="0" smtClean="0"/>
              <a:t>ЗМЕЙКА </a:t>
            </a:r>
            <a:r>
              <a:rPr lang="ru-RU" dirty="0" smtClean="0"/>
              <a:t>со стопором</a:t>
            </a:r>
          </a:p>
          <a:p>
            <a:r>
              <a:rPr lang="ru-RU" dirty="0" smtClean="0"/>
              <a:t>  предназначен для скрытого монтажа деревянного навесного вентилируемого фасада, террас  с технологическим зазором, без видимого крепежа.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3071810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ЗМЕЙКА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стопором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выпускается длинной: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 мм. - для крепежа досок шириной от 100мм до 150 мм.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 build="allAtOnce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5286412" cy="428628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ЗМЕЙКА-ЛОДОЧКА </a:t>
            </a:r>
            <a:r>
              <a:rPr lang="ru-RU" dirty="0" smtClean="0"/>
              <a:t>со стопором</a:t>
            </a:r>
            <a:endParaRPr lang="ru-RU" dirty="0"/>
          </a:p>
        </p:txBody>
      </p:sp>
      <p:pic>
        <p:nvPicPr>
          <p:cNvPr id="4098" name="Picture 2" descr="D:\WoodRow\Презентация осартимента\zmeyka_lodochka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90815">
            <a:off x="1774492" y="-654393"/>
            <a:ext cx="5599432" cy="55994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4500570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ПРИМЕНЕНИЕ </a:t>
            </a:r>
            <a:r>
              <a:rPr lang="ru-RU" dirty="0" smtClean="0"/>
              <a:t>      </a:t>
            </a:r>
            <a:r>
              <a:rPr lang="ru-RU" dirty="0" smtClean="0"/>
              <a:t>ЗМЕЙКА-ЛОДОЧКА </a:t>
            </a:r>
            <a:r>
              <a:rPr lang="ru-RU" dirty="0" smtClean="0"/>
              <a:t>со стопором имеет дополнительное ребро жесткости, для усиления крепежа. И предназначен для монтажа террас и фасадов в том числе и из экзотических пород древесины.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3071810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ЗМЕЙКА 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ЛОДОЧКА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стопором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выпускается длинной: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 мм. - для крепежа досок шириной от 100мм до 150 мм.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build="allAtOnce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214290"/>
            <a:ext cx="4643438" cy="10001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Крепеж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КЛЮЧ</a:t>
            </a:r>
            <a:endParaRPr lang="ru-RU" sz="2400" dirty="0"/>
          </a:p>
        </p:txBody>
      </p:sp>
      <p:pic>
        <p:nvPicPr>
          <p:cNvPr id="5122" name="Picture 2" descr="D:\WoodRow\Презентация осартимента\kluc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5860"/>
            <a:ext cx="4644000" cy="24397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000504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ПРИМЕНЕНИЕ</a:t>
            </a:r>
            <a:r>
              <a:rPr lang="ru-RU" dirty="0" smtClean="0"/>
              <a:t>        Крепёж КЛЮЧ позволяет создать террасу без видимых элементов соединения. Данный крепёж запатентован как улучшенная модификация крепежа английской компании “Richard Barbiridge” ( известен на российском рынке под названием “ГВОЗДЕК” или).</a:t>
            </a:r>
          </a:p>
          <a:p>
            <a:r>
              <a:rPr lang="ru-RU" dirty="0" smtClean="0"/>
              <a:t>Крепёж КЛЮЧ применяется для террасных досок с прямым профилем без торцевых пазов и толщиной от 18 мм до 65 мм.</a:t>
            </a:r>
          </a:p>
          <a:p>
            <a:r>
              <a:rPr lang="ru-RU" dirty="0" smtClean="0"/>
              <a:t>Стопор, выполняющий роль ограничителя, обеспечивает необходимый по ТУ (4-8 мм) зазор в террасном настиле.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14290"/>
            <a:ext cx="4643438" cy="10001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Крепеж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КРАБ и </a:t>
            </a:r>
            <a:r>
              <a:rPr lang="ru-RU" sz="2400" b="1" dirty="0" smtClean="0">
                <a:solidFill>
                  <a:schemeClr val="tx1"/>
                </a:solidFill>
              </a:rPr>
              <a:t>МОСТ</a:t>
            </a:r>
            <a:endParaRPr lang="ru-RU" sz="2400" dirty="0"/>
          </a:p>
        </p:txBody>
      </p:sp>
      <p:pic>
        <p:nvPicPr>
          <p:cNvPr id="6146" name="Picture 2" descr="D:\WoodRow\Презентация осартимента\krab_m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928802"/>
            <a:ext cx="4705350" cy="18621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4357694"/>
            <a:ext cx="8072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ПРИМЕНЕНИЕ</a:t>
            </a:r>
            <a:r>
              <a:rPr lang="ru-RU" dirty="0" smtClean="0"/>
              <a:t>    Использование скрытого крепежа КРАБ или МОСТ при монтаже фасадной доски (планкен) или террасной профилированной доски, позволяет создать ровную поверхность фасада / настила без видимых элементов крепежа с одинаковыми техническими зазорами между досок. Для монтажа террас и фасадов  мы используем собственные патентованные  крепления. В нашем ассортименте представлен крепеж для всех основных профилей террасной и фасадной досок.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WoodRow\Презентация осартимента\krab_most_she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214686"/>
            <a:ext cx="6093130" cy="22177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000108"/>
            <a:ext cx="792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Крепёж КРАБ  </a:t>
            </a:r>
            <a:r>
              <a:rPr lang="ru-RU" dirty="0" smtClean="0"/>
              <a:t>применяется для досок из древесины с “прямым профилем” с торцевыми пазами с высотой нижней полки паза </a:t>
            </a:r>
            <a:r>
              <a:rPr lang="ru-RU" dirty="0" smtClean="0">
                <a:solidFill>
                  <a:srgbClr val="FF0000"/>
                </a:solidFill>
              </a:rPr>
              <a:t>“А”= 9 мм.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Крепёж МОСТ </a:t>
            </a:r>
            <a:r>
              <a:rPr lang="ru-RU" dirty="0" smtClean="0"/>
              <a:t>применяется для досок из древесины и древесно-полимерного композита (ДПК) с “прямым профилем” с торцевыми пазами с любой высотой нижней полки паза большей </a:t>
            </a:r>
            <a:r>
              <a:rPr lang="ru-RU" dirty="0" smtClean="0">
                <a:solidFill>
                  <a:srgbClr val="FF0000"/>
                </a:solidFill>
              </a:rPr>
              <a:t>“А”= 7 мм.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14290"/>
            <a:ext cx="4643438" cy="10001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Крепеж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ОМЕГА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4357694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ПРИМЕНЕНИЕ</a:t>
            </a:r>
            <a:r>
              <a:rPr lang="ru-RU" dirty="0" smtClean="0"/>
              <a:t>    Использование скрытого крепежа ОМЕГА при монтаже фасадной доски (планкен) или террасной доски с асимметричным профилем, позволяет создать ровную поверхность фасада / настила без видимых элементов крепежа с одинаковыми техническими зазорами между досок.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85918" y="1214422"/>
            <a:ext cx="600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ОМЕГА – единственный крепеж для асимметричной доски.</a:t>
            </a:r>
            <a:endParaRPr lang="ru-RU" dirty="0"/>
          </a:p>
        </p:txBody>
      </p:sp>
      <p:pic>
        <p:nvPicPr>
          <p:cNvPr id="1026" name="Picture 2" descr="D:\WoodRow\Фото\крепижи фото\оме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714488"/>
            <a:ext cx="350070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5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599</TotalTime>
  <Words>520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СКРЫТЫЙ КРЕПЁЖ  ДЛЯ ФАСАДНОЙ И ТЕРРАСНОЙ ДОСКИ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Vargo</dc:creator>
  <cp:lastModifiedBy>гuser</cp:lastModifiedBy>
  <cp:revision>65</cp:revision>
  <dcterms:created xsi:type="dcterms:W3CDTF">2013-03-13T08:48:19Z</dcterms:created>
  <dcterms:modified xsi:type="dcterms:W3CDTF">2013-09-27T16:02:02Z</dcterms:modified>
</cp:coreProperties>
</file>